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strictFirstAndLastChars="0" saveSubsetFonts="1">
  <p:sldMasterIdLst>
    <p:sldMasterId id="2147483659" r:id="rId4"/>
  </p:sldMasterIdLst>
  <p:notesMasterIdLst>
    <p:notesMasterId r:id="rId5"/>
  </p:notesMasterIdLst>
  <p:sldIdLst>
    <p:sldId id="256" r:id="rId6"/>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5" Type="http://schemas.openxmlformats.org/officeDocument/2006/relationships/notesMaster" Target="notesMasters/notesMaster1.xml"/><Relationship Id="rId6"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0" name="Shape 50"/>
        <p:cNvGrpSpPr/>
        <p:nvPr/>
      </p:nvGrpSpPr>
      <p:grpSpPr>
        <a:xfrm>
          <a:off x="0" y="0"/>
          <a:ext cx="0" cy="0"/>
          <a:chOff x="0" y="0"/>
          <a:chExt cx="0" cy="0"/>
        </a:xfrm>
      </p:grpSpPr>
      <p:sp>
        <p:nvSpPr>
          <p:cNvPr id="51" name="Google Shape;51;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a:solidFill>
                  <a:schemeClr val="dk2"/>
                </a:solidFill>
              </a:defRPr>
            </a:lvl2pPr>
            <a:lvl3pPr indent="-317500" lvl="2" marL="1371600">
              <a:lnSpc>
                <a:spcPct val="115000"/>
              </a:lnSpc>
              <a:spcBef>
                <a:spcPts val="1600"/>
              </a:spcBef>
              <a:spcAft>
                <a:spcPts val="0"/>
              </a:spcAft>
              <a:buClr>
                <a:schemeClr val="dk2"/>
              </a:buClr>
              <a:buSzPts val="1400"/>
              <a:buChar char="■"/>
              <a:defRPr>
                <a:solidFill>
                  <a:schemeClr val="dk2"/>
                </a:solidFill>
              </a:defRPr>
            </a:lvl3pPr>
            <a:lvl4pPr indent="-317500" lvl="3" marL="1828800">
              <a:lnSpc>
                <a:spcPct val="115000"/>
              </a:lnSpc>
              <a:spcBef>
                <a:spcPts val="1600"/>
              </a:spcBef>
              <a:spcAft>
                <a:spcPts val="0"/>
              </a:spcAft>
              <a:buClr>
                <a:schemeClr val="dk2"/>
              </a:buClr>
              <a:buSzPts val="1400"/>
              <a:buChar char="●"/>
              <a:defRPr>
                <a:solidFill>
                  <a:schemeClr val="dk2"/>
                </a:solidFill>
              </a:defRPr>
            </a:lvl4pPr>
            <a:lvl5pPr indent="-317500" lvl="4" marL="2286000">
              <a:lnSpc>
                <a:spcPct val="115000"/>
              </a:lnSpc>
              <a:spcBef>
                <a:spcPts val="1600"/>
              </a:spcBef>
              <a:spcAft>
                <a:spcPts val="0"/>
              </a:spcAft>
              <a:buClr>
                <a:schemeClr val="dk2"/>
              </a:buClr>
              <a:buSzPts val="1400"/>
              <a:buChar char="○"/>
              <a:defRPr>
                <a:solidFill>
                  <a:schemeClr val="dk2"/>
                </a:solidFill>
              </a:defRPr>
            </a:lvl5pPr>
            <a:lvl6pPr indent="-317500" lvl="5" marL="2743200">
              <a:lnSpc>
                <a:spcPct val="115000"/>
              </a:lnSpc>
              <a:spcBef>
                <a:spcPts val="1600"/>
              </a:spcBef>
              <a:spcAft>
                <a:spcPts val="0"/>
              </a:spcAft>
              <a:buClr>
                <a:schemeClr val="dk2"/>
              </a:buClr>
              <a:buSzPts val="1400"/>
              <a:buChar char="■"/>
              <a:defRPr>
                <a:solidFill>
                  <a:schemeClr val="dk2"/>
                </a:solidFill>
              </a:defRPr>
            </a:lvl6pPr>
            <a:lvl7pPr indent="-317500" lvl="6" marL="3200400">
              <a:lnSpc>
                <a:spcPct val="115000"/>
              </a:lnSpc>
              <a:spcBef>
                <a:spcPts val="1600"/>
              </a:spcBef>
              <a:spcAft>
                <a:spcPts val="0"/>
              </a:spcAft>
              <a:buClr>
                <a:schemeClr val="dk2"/>
              </a:buClr>
              <a:buSzPts val="1400"/>
              <a:buChar char="●"/>
              <a:defRPr>
                <a:solidFill>
                  <a:schemeClr val="dk2"/>
                </a:solidFill>
              </a:defRPr>
            </a:lvl7pPr>
            <a:lvl8pPr indent="-317500" lvl="7" marL="3657600">
              <a:lnSpc>
                <a:spcPct val="115000"/>
              </a:lnSpc>
              <a:spcBef>
                <a:spcPts val="1600"/>
              </a:spcBef>
              <a:spcAft>
                <a:spcPts val="0"/>
              </a:spcAft>
              <a:buClr>
                <a:schemeClr val="dk2"/>
              </a:buClr>
              <a:buSzPts val="1400"/>
              <a:buChar char="○"/>
              <a:defRPr>
                <a:solidFill>
                  <a:schemeClr val="dk2"/>
                </a:solidFill>
              </a:defRPr>
            </a:lvl8pPr>
            <a:lvl9pPr indent="-317500" lvl="8" marL="4114800">
              <a:lnSpc>
                <a:spcPct val="115000"/>
              </a:lnSpc>
              <a:spcBef>
                <a:spcPts val="1600"/>
              </a:spcBef>
              <a:spcAft>
                <a:spcPts val="160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3" name="Shape 53"/>
        <p:cNvGrpSpPr/>
        <p:nvPr/>
      </p:nvGrpSpPr>
      <p:grpSpPr>
        <a:xfrm>
          <a:off x="0" y="0"/>
          <a:ext cx="0" cy="0"/>
          <a:chOff x="0" y="0"/>
          <a:chExt cx="0" cy="0"/>
        </a:xfrm>
      </p:grpSpPr>
      <p:sp>
        <p:nvSpPr>
          <p:cNvPr id="54" name="Google Shape;54;p13"/>
          <p:cNvSpPr txBox="1"/>
          <p:nvPr/>
        </p:nvSpPr>
        <p:spPr>
          <a:xfrm>
            <a:off x="88025" y="89250"/>
            <a:ext cx="3168900" cy="4965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000"/>
              <a:t>Final Metapuzzle</a:t>
            </a:r>
            <a:endParaRPr b="1" sz="1000"/>
          </a:p>
          <a:p>
            <a:pPr indent="0" lvl="0" marL="0" rtl="0" algn="l">
              <a:spcBef>
                <a:spcPts val="0"/>
              </a:spcBef>
              <a:spcAft>
                <a:spcPts val="0"/>
              </a:spcAft>
              <a:buNone/>
            </a:pPr>
            <a:r>
              <a:t/>
            </a:r>
            <a:endParaRPr sz="1000"/>
          </a:p>
          <a:p>
            <a:pPr indent="0" lvl="0" marL="0" rtl="0" algn="l">
              <a:spcBef>
                <a:spcPts val="0"/>
              </a:spcBef>
              <a:spcAft>
                <a:spcPts val="0"/>
              </a:spcAft>
              <a:buNone/>
            </a:pPr>
            <a:r>
              <a:rPr lang="en" sz="1000"/>
              <a:t>As she flew home from Gen Con, she pulled out a journal and began to reflect on her</a:t>
            </a:r>
            <a:r>
              <a:rPr lang="en" sz="1000"/>
              <a:t> experiences: discovering a cult, meeting strange characters—both friendly and not, escaping a secret hideout, helping the police, </a:t>
            </a:r>
            <a:r>
              <a:rPr lang="en" sz="1000">
                <a:solidFill>
                  <a:schemeClr val="dk1"/>
                </a:solidFill>
              </a:rPr>
              <a:t>solving dozens of puzzles…</a:t>
            </a:r>
            <a:r>
              <a:rPr lang="en" sz="1000"/>
              <a:t> She felt exhausted, proud, relieved, and a host of other emotions. She was glad to be headed home.</a:t>
            </a:r>
            <a:endParaRPr sz="1000"/>
          </a:p>
          <a:p>
            <a:pPr indent="0" lvl="0" marL="0" rtl="0" algn="l">
              <a:spcBef>
                <a:spcPts val="0"/>
              </a:spcBef>
              <a:spcAft>
                <a:spcPts val="0"/>
              </a:spcAft>
              <a:buNone/>
            </a:pPr>
            <a:r>
              <a:t/>
            </a:r>
            <a:endParaRPr sz="1000"/>
          </a:p>
          <a:p>
            <a:pPr indent="0" lvl="0" marL="0" rtl="0" algn="l">
              <a:spcBef>
                <a:spcPts val="0"/>
              </a:spcBef>
              <a:spcAft>
                <a:spcPts val="0"/>
              </a:spcAft>
              <a:buNone/>
            </a:pPr>
            <a:r>
              <a:rPr lang="en" sz="1000"/>
              <a:t>And yet, as she reviewed her adventures, she realized that some part of her missed the mystery, the intrigue, the adventure…even the puzzles.</a:t>
            </a:r>
            <a:endParaRPr sz="1000"/>
          </a:p>
          <a:p>
            <a:pPr indent="0" lvl="0" marL="0" rtl="0" algn="l">
              <a:spcBef>
                <a:spcPts val="0"/>
              </a:spcBef>
              <a:spcAft>
                <a:spcPts val="0"/>
              </a:spcAft>
              <a:buNone/>
            </a:pPr>
            <a:r>
              <a:t/>
            </a:r>
            <a:endParaRPr sz="1000"/>
          </a:p>
          <a:p>
            <a:pPr indent="0" lvl="0" marL="0" rtl="0" algn="l">
              <a:spcBef>
                <a:spcPts val="0"/>
              </a:spcBef>
              <a:spcAft>
                <a:spcPts val="0"/>
              </a:spcAft>
              <a:buNone/>
            </a:pPr>
            <a:r>
              <a:rPr lang="en" sz="1000"/>
              <a:t>She doodled in her notebook as she tried to understand this feeling. She enjoyed not running for her life, of course, but when it came down to it, there was something to be said about not being, </a:t>
            </a:r>
            <a:r>
              <a:rPr lang="en" sz="1000"/>
              <a:t>well… </a:t>
            </a:r>
            <a:r>
              <a:rPr lang="en" sz="1000"/>
              <a:t>bored.</a:t>
            </a:r>
            <a:endParaRPr sz="1000"/>
          </a:p>
          <a:p>
            <a:pPr indent="0" lvl="0" marL="0" rtl="0" algn="l">
              <a:spcBef>
                <a:spcPts val="0"/>
              </a:spcBef>
              <a:spcAft>
                <a:spcPts val="0"/>
              </a:spcAft>
              <a:buNone/>
            </a:pPr>
            <a:r>
              <a:t/>
            </a:r>
            <a:endParaRPr sz="1000"/>
          </a:p>
          <a:p>
            <a:pPr indent="0" lvl="0" marL="0" rtl="0" algn="l">
              <a:spcBef>
                <a:spcPts val="0"/>
              </a:spcBef>
              <a:spcAft>
                <a:spcPts val="0"/>
              </a:spcAft>
              <a:buNone/>
            </a:pPr>
            <a:r>
              <a:rPr lang="en" sz="1000"/>
              <a:t>As she ruminated, she filled her journal page with numbers, letters, and shapes. She paused, chuckled, and pulled some of them together into a new puzzle. After bookmarking the page in her journal, she leaned back and, with a grin, closed her eyes to fall asleep.</a:t>
            </a:r>
            <a:endParaRPr sz="1000"/>
          </a:p>
          <a:p>
            <a:pPr indent="0" lvl="0" marL="0" rtl="0" algn="l">
              <a:spcBef>
                <a:spcPts val="0"/>
              </a:spcBef>
              <a:spcAft>
                <a:spcPts val="0"/>
              </a:spcAft>
              <a:buNone/>
            </a:pPr>
            <a:r>
              <a:t/>
            </a:r>
            <a:endParaRPr sz="1000"/>
          </a:p>
          <a:p>
            <a:pPr indent="0" lvl="0" marL="0" rtl="0" algn="l">
              <a:spcBef>
                <a:spcPts val="0"/>
              </a:spcBef>
              <a:spcAft>
                <a:spcPts val="0"/>
              </a:spcAft>
              <a:buNone/>
            </a:pPr>
            <a:r>
              <a:rPr lang="en" sz="1000"/>
              <a:t>The world looked different now, and she’d need the rest before beginning her next chapter.</a:t>
            </a:r>
            <a:endParaRPr sz="1000"/>
          </a:p>
        </p:txBody>
      </p:sp>
      <p:sp>
        <p:nvSpPr>
          <p:cNvPr id="55" name="Google Shape;55;p13"/>
          <p:cNvSpPr/>
          <p:nvPr/>
        </p:nvSpPr>
        <p:spPr>
          <a:xfrm>
            <a:off x="4991850" y="1612800"/>
            <a:ext cx="1903500" cy="1917900"/>
          </a:xfrm>
          <a:prstGeom prst="ellipse">
            <a:avLst/>
          </a:prstGeom>
          <a:solidFill>
            <a:srgbClr val="EFEFEF"/>
          </a:solidFill>
          <a:ln cap="flat" cmpd="sng" w="2857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56" name="Google Shape;56;p13"/>
          <p:cNvSpPr txBox="1"/>
          <p:nvPr/>
        </p:nvSpPr>
        <p:spPr>
          <a:xfrm>
            <a:off x="5091625" y="381850"/>
            <a:ext cx="1712400" cy="1192500"/>
          </a:xfrm>
          <a:prstGeom prst="rect">
            <a:avLst/>
          </a:prstGeom>
          <a:noFill/>
          <a:ln>
            <a:noFill/>
          </a:ln>
        </p:spPr>
        <p:txBody>
          <a:bodyPr anchorCtr="0" anchor="ctr" bIns="91425" lIns="91425" spcFirstLastPara="1" rIns="91425" wrap="square" tIns="91425">
            <a:noAutofit/>
          </a:bodyPr>
          <a:lstStyle/>
          <a:p>
            <a:pPr indent="0" lvl="0" marL="0" rtl="0" algn="ctr">
              <a:lnSpc>
                <a:spcPct val="150000"/>
              </a:lnSpc>
              <a:spcBef>
                <a:spcPts val="0"/>
              </a:spcBef>
              <a:spcAft>
                <a:spcPts val="0"/>
              </a:spcAft>
              <a:buNone/>
            </a:pPr>
            <a:r>
              <a:rPr lang="en" sz="1200"/>
              <a:t>2</a:t>
            </a:r>
            <a:endParaRPr sz="1200"/>
          </a:p>
          <a:p>
            <a:pPr indent="0" lvl="0" marL="0" rtl="0" algn="ctr">
              <a:lnSpc>
                <a:spcPct val="150000"/>
              </a:lnSpc>
              <a:spcBef>
                <a:spcPts val="0"/>
              </a:spcBef>
              <a:spcAft>
                <a:spcPts val="0"/>
              </a:spcAft>
              <a:buNone/>
            </a:pPr>
            <a:r>
              <a:rPr lang="en" sz="1200"/>
              <a:t>1</a:t>
            </a:r>
            <a:endParaRPr sz="1200"/>
          </a:p>
          <a:p>
            <a:pPr indent="0" lvl="0" marL="0" rtl="0" algn="ctr">
              <a:lnSpc>
                <a:spcPct val="150000"/>
              </a:lnSpc>
              <a:spcBef>
                <a:spcPts val="0"/>
              </a:spcBef>
              <a:spcAft>
                <a:spcPts val="0"/>
              </a:spcAft>
              <a:buNone/>
            </a:pPr>
            <a:r>
              <a:rPr lang="en" sz="1200"/>
              <a:t>2</a:t>
            </a:r>
            <a:endParaRPr sz="1200"/>
          </a:p>
          <a:p>
            <a:pPr indent="0" lvl="0" marL="0" rtl="0" algn="ctr">
              <a:lnSpc>
                <a:spcPct val="150000"/>
              </a:lnSpc>
              <a:spcBef>
                <a:spcPts val="0"/>
              </a:spcBef>
              <a:spcAft>
                <a:spcPts val="0"/>
              </a:spcAft>
              <a:buNone/>
            </a:pPr>
            <a:r>
              <a:rPr lang="en" sz="1200"/>
              <a:t>2</a:t>
            </a:r>
            <a:endParaRPr sz="1200"/>
          </a:p>
        </p:txBody>
      </p:sp>
      <p:sp>
        <p:nvSpPr>
          <p:cNvPr id="57" name="Google Shape;57;p13"/>
          <p:cNvSpPr txBox="1"/>
          <p:nvPr/>
        </p:nvSpPr>
        <p:spPr>
          <a:xfrm>
            <a:off x="5087450" y="3596875"/>
            <a:ext cx="1712400" cy="1383000"/>
          </a:xfrm>
          <a:prstGeom prst="rect">
            <a:avLst/>
          </a:prstGeom>
          <a:noFill/>
          <a:ln>
            <a:noFill/>
          </a:ln>
        </p:spPr>
        <p:txBody>
          <a:bodyPr anchorCtr="0" anchor="ctr" bIns="91425" lIns="91425" spcFirstLastPara="1" rIns="91425" wrap="square" tIns="91425">
            <a:noAutofit/>
          </a:bodyPr>
          <a:lstStyle/>
          <a:p>
            <a:pPr indent="0" lvl="0" marL="0" rtl="0" algn="ctr">
              <a:lnSpc>
                <a:spcPct val="150000"/>
              </a:lnSpc>
              <a:spcBef>
                <a:spcPts val="0"/>
              </a:spcBef>
              <a:spcAft>
                <a:spcPts val="0"/>
              </a:spcAft>
              <a:buNone/>
            </a:pPr>
            <a:r>
              <a:rPr lang="en" sz="1200"/>
              <a:t>1</a:t>
            </a:r>
            <a:endParaRPr sz="1200"/>
          </a:p>
          <a:p>
            <a:pPr indent="0" lvl="0" marL="0" rtl="0" algn="ctr">
              <a:lnSpc>
                <a:spcPct val="150000"/>
              </a:lnSpc>
              <a:spcBef>
                <a:spcPts val="0"/>
              </a:spcBef>
              <a:spcAft>
                <a:spcPts val="0"/>
              </a:spcAft>
              <a:buNone/>
            </a:pPr>
            <a:r>
              <a:rPr lang="en" sz="1200"/>
              <a:t>2</a:t>
            </a:r>
            <a:endParaRPr sz="1200"/>
          </a:p>
          <a:p>
            <a:pPr indent="0" lvl="0" marL="0" rtl="0" algn="ctr">
              <a:lnSpc>
                <a:spcPct val="150000"/>
              </a:lnSpc>
              <a:spcBef>
                <a:spcPts val="0"/>
              </a:spcBef>
              <a:spcAft>
                <a:spcPts val="0"/>
              </a:spcAft>
              <a:buNone/>
            </a:pPr>
            <a:r>
              <a:rPr lang="en" sz="1200"/>
              <a:t>2</a:t>
            </a:r>
            <a:endParaRPr sz="1200"/>
          </a:p>
          <a:p>
            <a:pPr indent="0" lvl="0" marL="0" rtl="0" algn="ctr">
              <a:lnSpc>
                <a:spcPct val="150000"/>
              </a:lnSpc>
              <a:spcBef>
                <a:spcPts val="0"/>
              </a:spcBef>
              <a:spcAft>
                <a:spcPts val="0"/>
              </a:spcAft>
              <a:buNone/>
            </a:pPr>
            <a:r>
              <a:rPr lang="en" sz="1200"/>
              <a:t>3</a:t>
            </a:r>
            <a:endParaRPr sz="1200"/>
          </a:p>
          <a:p>
            <a:pPr indent="0" lvl="0" marL="0" rtl="0" algn="ctr">
              <a:lnSpc>
                <a:spcPct val="150000"/>
              </a:lnSpc>
              <a:spcBef>
                <a:spcPts val="0"/>
              </a:spcBef>
              <a:spcAft>
                <a:spcPts val="0"/>
              </a:spcAft>
              <a:buNone/>
            </a:pPr>
            <a:r>
              <a:rPr lang="en" sz="1200"/>
              <a:t>3</a:t>
            </a:r>
            <a:endParaRPr sz="1200"/>
          </a:p>
        </p:txBody>
      </p:sp>
      <p:sp>
        <p:nvSpPr>
          <p:cNvPr id="58" name="Google Shape;58;p13"/>
          <p:cNvSpPr txBox="1"/>
          <p:nvPr/>
        </p:nvSpPr>
        <p:spPr>
          <a:xfrm>
            <a:off x="6841550" y="1789975"/>
            <a:ext cx="1712400" cy="1293300"/>
          </a:xfrm>
          <a:prstGeom prst="rect">
            <a:avLst/>
          </a:prstGeom>
          <a:noFill/>
          <a:ln>
            <a:noFill/>
          </a:ln>
        </p:spPr>
        <p:txBody>
          <a:bodyPr anchorCtr="0" anchor="ctr" bIns="91425" lIns="91425" spcFirstLastPara="1" rIns="91425" wrap="square" tIns="91425">
            <a:noAutofit/>
          </a:bodyPr>
          <a:lstStyle/>
          <a:p>
            <a:pPr indent="0" lvl="0" marL="0" rtl="0" algn="ctr">
              <a:lnSpc>
                <a:spcPct val="150000"/>
              </a:lnSpc>
              <a:spcBef>
                <a:spcPts val="0"/>
              </a:spcBef>
              <a:spcAft>
                <a:spcPts val="0"/>
              </a:spcAft>
              <a:buNone/>
            </a:pPr>
            <a:r>
              <a:rPr lang="en" sz="1200"/>
              <a:t>3</a:t>
            </a:r>
            <a:endParaRPr sz="1200"/>
          </a:p>
          <a:p>
            <a:pPr indent="0" lvl="0" marL="0" rtl="0" algn="ctr">
              <a:lnSpc>
                <a:spcPct val="150000"/>
              </a:lnSpc>
              <a:spcBef>
                <a:spcPts val="0"/>
              </a:spcBef>
              <a:spcAft>
                <a:spcPts val="0"/>
              </a:spcAft>
              <a:buNone/>
            </a:pPr>
            <a:r>
              <a:rPr lang="en" sz="1200"/>
              <a:t>2</a:t>
            </a:r>
            <a:endParaRPr sz="1200"/>
          </a:p>
          <a:p>
            <a:pPr indent="0" lvl="0" marL="0" rtl="0" algn="ctr">
              <a:lnSpc>
                <a:spcPct val="150000"/>
              </a:lnSpc>
              <a:spcBef>
                <a:spcPts val="0"/>
              </a:spcBef>
              <a:spcAft>
                <a:spcPts val="0"/>
              </a:spcAft>
              <a:buNone/>
            </a:pPr>
            <a:r>
              <a:rPr lang="en" sz="1200"/>
              <a:t>5</a:t>
            </a:r>
            <a:endParaRPr sz="1200"/>
          </a:p>
          <a:p>
            <a:pPr indent="0" lvl="0" marL="0" rtl="0" algn="ctr">
              <a:lnSpc>
                <a:spcPct val="150000"/>
              </a:lnSpc>
              <a:spcBef>
                <a:spcPts val="0"/>
              </a:spcBef>
              <a:spcAft>
                <a:spcPts val="0"/>
              </a:spcAft>
              <a:buNone/>
            </a:pPr>
            <a:r>
              <a:rPr lang="en" sz="1200"/>
              <a:t>8</a:t>
            </a:r>
            <a:endParaRPr sz="1200"/>
          </a:p>
        </p:txBody>
      </p:sp>
      <p:sp>
        <p:nvSpPr>
          <p:cNvPr id="59" name="Google Shape;59;p13"/>
          <p:cNvSpPr txBox="1"/>
          <p:nvPr/>
        </p:nvSpPr>
        <p:spPr>
          <a:xfrm>
            <a:off x="3257050" y="2049825"/>
            <a:ext cx="1712400" cy="862500"/>
          </a:xfrm>
          <a:prstGeom prst="rect">
            <a:avLst/>
          </a:prstGeom>
          <a:noFill/>
          <a:ln>
            <a:noFill/>
          </a:ln>
        </p:spPr>
        <p:txBody>
          <a:bodyPr anchorCtr="0" anchor="ctr" bIns="91425" lIns="91425" spcFirstLastPara="1" rIns="91425" wrap="square" tIns="91425">
            <a:noAutofit/>
          </a:bodyPr>
          <a:lstStyle/>
          <a:p>
            <a:pPr indent="0" lvl="0" marL="0" rtl="0" algn="ctr">
              <a:lnSpc>
                <a:spcPct val="150000"/>
              </a:lnSpc>
              <a:spcBef>
                <a:spcPts val="0"/>
              </a:spcBef>
              <a:spcAft>
                <a:spcPts val="0"/>
              </a:spcAft>
              <a:buNone/>
            </a:pPr>
            <a:r>
              <a:rPr lang="en" sz="1200"/>
              <a:t>5</a:t>
            </a:r>
            <a:endParaRPr sz="1200"/>
          </a:p>
        </p:txBody>
      </p:sp>
      <p:sp>
        <p:nvSpPr>
          <p:cNvPr id="60" name="Google Shape;60;p13"/>
          <p:cNvSpPr/>
          <p:nvPr/>
        </p:nvSpPr>
        <p:spPr>
          <a:xfrm>
            <a:off x="5398780" y="3972300"/>
            <a:ext cx="403125" cy="547300"/>
          </a:xfrm>
          <a:custGeom>
            <a:rect b="b" l="l" r="r" t="t"/>
            <a:pathLst>
              <a:path extrusionOk="0" h="21892" w="16125">
                <a:moveTo>
                  <a:pt x="15411" y="0"/>
                </a:moveTo>
                <a:cubicBezTo>
                  <a:pt x="12843" y="1885"/>
                  <a:pt x="-118" y="7659"/>
                  <a:pt x="1" y="11308"/>
                </a:cubicBezTo>
                <a:cubicBezTo>
                  <a:pt x="120" y="14957"/>
                  <a:pt x="13438" y="20128"/>
                  <a:pt x="16125" y="21892"/>
                </a:cubicBezTo>
              </a:path>
            </a:pathLst>
          </a:custGeom>
          <a:noFill/>
          <a:ln cap="flat" cmpd="sng" w="19050">
            <a:solidFill>
              <a:schemeClr val="dk2"/>
            </a:solidFill>
            <a:prstDash val="solid"/>
            <a:round/>
            <a:headEnd len="med" w="med" type="none"/>
            <a:tailEnd len="med" w="med" type="none"/>
          </a:ln>
        </p:spPr>
      </p:sp>
      <p:sp>
        <p:nvSpPr>
          <p:cNvPr id="61" name="Google Shape;61;p13"/>
          <p:cNvSpPr txBox="1"/>
          <p:nvPr/>
        </p:nvSpPr>
        <p:spPr>
          <a:xfrm>
            <a:off x="5091575" y="4173998"/>
            <a:ext cx="336000" cy="177600"/>
          </a:xfrm>
          <a:prstGeom prst="rect">
            <a:avLst/>
          </a:prstGeom>
          <a:no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1800"/>
              <a:t>+</a:t>
            </a:r>
            <a:endParaRPr sz="1800"/>
          </a:p>
        </p:txBody>
      </p:sp>
      <p:sp>
        <p:nvSpPr>
          <p:cNvPr id="62" name="Google Shape;62;p13"/>
          <p:cNvSpPr/>
          <p:nvPr/>
        </p:nvSpPr>
        <p:spPr>
          <a:xfrm>
            <a:off x="6612950" y="792250"/>
            <a:ext cx="950375" cy="1463175"/>
          </a:xfrm>
          <a:custGeom>
            <a:rect b="b" l="l" r="r" t="t"/>
            <a:pathLst>
              <a:path extrusionOk="0" h="58527" w="38015">
                <a:moveTo>
                  <a:pt x="0" y="0"/>
                </a:moveTo>
                <a:cubicBezTo>
                  <a:pt x="2543" y="1321"/>
                  <a:pt x="12350" y="-440"/>
                  <a:pt x="15260" y="7923"/>
                </a:cubicBezTo>
                <a:cubicBezTo>
                  <a:pt x="18170" y="16286"/>
                  <a:pt x="13669" y="41743"/>
                  <a:pt x="17461" y="50177"/>
                </a:cubicBezTo>
                <a:cubicBezTo>
                  <a:pt x="21254" y="58611"/>
                  <a:pt x="34589" y="57135"/>
                  <a:pt x="38015" y="58527"/>
                </a:cubicBezTo>
              </a:path>
            </a:pathLst>
          </a:custGeom>
          <a:noFill/>
          <a:ln cap="flat" cmpd="sng" w="19050">
            <a:solidFill>
              <a:schemeClr val="dk2"/>
            </a:solidFill>
            <a:prstDash val="solid"/>
            <a:round/>
            <a:headEnd len="med" w="med" type="none"/>
            <a:tailEnd len="med" w="med" type="none"/>
          </a:ln>
        </p:spPr>
      </p:sp>
      <p:sp>
        <p:nvSpPr>
          <p:cNvPr id="63" name="Google Shape;63;p13"/>
          <p:cNvSpPr txBox="1"/>
          <p:nvPr/>
        </p:nvSpPr>
        <p:spPr>
          <a:xfrm>
            <a:off x="7000475" y="1428700"/>
            <a:ext cx="336000" cy="177600"/>
          </a:xfrm>
          <a:prstGeom prst="rect">
            <a:avLst/>
          </a:prstGeom>
          <a:no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1800"/>
              <a:t>+</a:t>
            </a:r>
            <a:endParaRPr sz="1800"/>
          </a:p>
        </p:txBody>
      </p:sp>
      <p:sp>
        <p:nvSpPr>
          <p:cNvPr id="64" name="Google Shape;64;p13"/>
          <p:cNvSpPr txBox="1"/>
          <p:nvPr/>
        </p:nvSpPr>
        <p:spPr>
          <a:xfrm>
            <a:off x="4997100" y="2087623"/>
            <a:ext cx="1893000" cy="862500"/>
          </a:xfrm>
          <a:prstGeom prst="rect">
            <a:avLst/>
          </a:prstGeom>
          <a:noFill/>
          <a:ln>
            <a:noFill/>
          </a:ln>
        </p:spPr>
        <p:txBody>
          <a:bodyPr anchorCtr="0" anchor="ctr" bIns="91425" lIns="91425" spcFirstLastPara="1" rIns="91425" wrap="square" tIns="91425">
            <a:noAutofit/>
          </a:bodyPr>
          <a:lstStyle/>
          <a:p>
            <a:pPr indent="0" lvl="0" marL="0" rtl="0" algn="ctr">
              <a:lnSpc>
                <a:spcPct val="150000"/>
              </a:lnSpc>
              <a:spcBef>
                <a:spcPts val="0"/>
              </a:spcBef>
              <a:spcAft>
                <a:spcPts val="0"/>
              </a:spcAft>
              <a:buNone/>
            </a:pPr>
            <a:r>
              <a:rPr lang="en"/>
              <a:t>__ __ __ __ ’ __</a:t>
            </a:r>
            <a:br>
              <a:rPr lang="en"/>
            </a:br>
            <a:r>
              <a:rPr lang="en"/>
              <a:t>__ __ __ __ __ __ __</a:t>
            </a:r>
            <a:endParaRPr/>
          </a:p>
        </p:txBody>
      </p:sp>
      <p:cxnSp>
        <p:nvCxnSpPr>
          <p:cNvPr id="65" name="Google Shape;65;p13"/>
          <p:cNvCxnSpPr/>
          <p:nvPr/>
        </p:nvCxnSpPr>
        <p:spPr>
          <a:xfrm>
            <a:off x="5785350" y="3787592"/>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66" name="Google Shape;66;p13"/>
          <p:cNvCxnSpPr/>
          <p:nvPr/>
        </p:nvCxnSpPr>
        <p:spPr>
          <a:xfrm>
            <a:off x="5785350" y="4060509"/>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67" name="Google Shape;67;p13"/>
          <p:cNvCxnSpPr/>
          <p:nvPr/>
        </p:nvCxnSpPr>
        <p:spPr>
          <a:xfrm>
            <a:off x="5785350" y="4333426"/>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68" name="Google Shape;68;p13"/>
          <p:cNvCxnSpPr/>
          <p:nvPr/>
        </p:nvCxnSpPr>
        <p:spPr>
          <a:xfrm>
            <a:off x="5785350" y="4606343"/>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69" name="Google Shape;69;p13"/>
          <p:cNvCxnSpPr/>
          <p:nvPr/>
        </p:nvCxnSpPr>
        <p:spPr>
          <a:xfrm>
            <a:off x="5785350" y="4879260"/>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70" name="Google Shape;70;p13"/>
          <p:cNvCxnSpPr/>
          <p:nvPr/>
        </p:nvCxnSpPr>
        <p:spPr>
          <a:xfrm>
            <a:off x="7537950" y="2079481"/>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71" name="Google Shape;71;p13"/>
          <p:cNvCxnSpPr/>
          <p:nvPr/>
        </p:nvCxnSpPr>
        <p:spPr>
          <a:xfrm>
            <a:off x="7537950" y="2352398"/>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72" name="Google Shape;72;p13"/>
          <p:cNvCxnSpPr/>
          <p:nvPr/>
        </p:nvCxnSpPr>
        <p:spPr>
          <a:xfrm>
            <a:off x="7537950" y="2625315"/>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73" name="Google Shape;73;p13"/>
          <p:cNvCxnSpPr/>
          <p:nvPr/>
        </p:nvCxnSpPr>
        <p:spPr>
          <a:xfrm>
            <a:off x="7537950" y="2898232"/>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74" name="Google Shape;74;p13"/>
          <p:cNvCxnSpPr/>
          <p:nvPr/>
        </p:nvCxnSpPr>
        <p:spPr>
          <a:xfrm>
            <a:off x="5785350" y="612561"/>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75" name="Google Shape;75;p13"/>
          <p:cNvCxnSpPr/>
          <p:nvPr/>
        </p:nvCxnSpPr>
        <p:spPr>
          <a:xfrm>
            <a:off x="5785350" y="885478"/>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76" name="Google Shape;76;p13"/>
          <p:cNvCxnSpPr/>
          <p:nvPr/>
        </p:nvCxnSpPr>
        <p:spPr>
          <a:xfrm>
            <a:off x="5785350" y="1158395"/>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77" name="Google Shape;77;p13"/>
          <p:cNvCxnSpPr/>
          <p:nvPr/>
        </p:nvCxnSpPr>
        <p:spPr>
          <a:xfrm>
            <a:off x="5785350" y="1431312"/>
            <a:ext cx="773700" cy="11400"/>
          </a:xfrm>
          <a:prstGeom prst="straightConnector1">
            <a:avLst/>
          </a:prstGeom>
          <a:noFill/>
          <a:ln cap="flat" cmpd="sng" w="9525">
            <a:solidFill>
              <a:schemeClr val="dk2"/>
            </a:solidFill>
            <a:prstDash val="solid"/>
            <a:round/>
            <a:headEnd len="med" w="med" type="none"/>
            <a:tailEnd len="med" w="med" type="none"/>
          </a:ln>
        </p:spPr>
      </p:cxnSp>
      <p:cxnSp>
        <p:nvCxnSpPr>
          <p:cNvPr id="78" name="Google Shape;78;p13"/>
          <p:cNvCxnSpPr/>
          <p:nvPr/>
        </p:nvCxnSpPr>
        <p:spPr>
          <a:xfrm>
            <a:off x="3956550" y="2542601"/>
            <a:ext cx="773700" cy="11400"/>
          </a:xfrm>
          <a:prstGeom prst="straightConnector1">
            <a:avLst/>
          </a:prstGeom>
          <a:noFill/>
          <a:ln cap="flat" cmpd="sng" w="9525">
            <a:solidFill>
              <a:schemeClr val="dk2"/>
            </a:solidFill>
            <a:prstDash val="solid"/>
            <a:round/>
            <a:headEnd len="med" w="med" type="none"/>
            <a:tailEnd len="med" w="med" type="none"/>
          </a:ln>
        </p:spPr>
      </p:cxn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